
<file path=[Content_Types].xml><?xml version="1.0" encoding="utf-8"?>
<Types xmlns="http://schemas.openxmlformats.org/package/2006/content-types">
  <Default Extension="web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" initials="Н" lastIdx="1" clrIdx="0">
    <p:extLst>
      <p:ext uri="{19B8F6BF-5375-455C-9EA6-DF929625EA0E}">
        <p15:presenceInfo xmlns:p15="http://schemas.microsoft.com/office/powerpoint/2012/main" userId="040e5526254be1b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737" autoAdjust="0"/>
  </p:normalViewPr>
  <p:slideViewPr>
    <p:cSldViewPr snapToGrid="0">
      <p:cViewPr varScale="1">
        <p:scale>
          <a:sx n="75" d="100"/>
          <a:sy n="75" d="100"/>
        </p:scale>
        <p:origin x="54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5-02T21:22:08.828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webp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4.jpg"/><Relationship Id="rId4" Type="http://schemas.openxmlformats.org/officeDocument/2006/relationships/image" Target="../media/image3.web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eb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0sjEL3dqmho" TargetMode="Externa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85344"/>
            <a:ext cx="7766936" cy="1389888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№78 комбинированного вида с татарским языком воспитания и обучения»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Авиастроительного района.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«Моя страна и ее соседи».</a:t>
            </a:r>
            <a:b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551217"/>
            <a:ext cx="7766936" cy="4081231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целостной картины мира.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в Грецию.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Олимпийские игры»</a:t>
            </a:r>
          </a:p>
          <a:p>
            <a:pPr algn="ct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к школе группа. Неделя с 27-30 апреля. ФЦКМ.</a:t>
            </a:r>
          </a:p>
          <a:p>
            <a:pPr algn="ctr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1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5808" y="634027"/>
            <a:ext cx="5864352" cy="1462998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Давным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–давно была такая страна Древняя Греция. В ней были высокие горы, зеленые леса, теплое море и много-много солнца. Жители называли свою чудесную стану Элладой, а себя эллинами.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634027"/>
            <a:ext cx="2098113" cy="160930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2097024"/>
            <a:ext cx="2328672" cy="17465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3670" y="2069727"/>
            <a:ext cx="4364736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Уже десять тысяч лет назад греки умели строить прекрасные здания с колонами из мрамора и быстроходные деревянные корабли.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970276"/>
            <a:ext cx="2098111" cy="30114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35809" y="3201108"/>
            <a:ext cx="4364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Греческие мастера делали очень красивую глиняную посуду, которую расписывали  сценами из своей жизни.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4116614"/>
            <a:ext cx="1877957" cy="236952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 flipH="1">
            <a:off x="3035808" y="4535424"/>
            <a:ext cx="436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Людям было хорошо там жить, потому что в Древней Греции всегда было лето. Одежда была очень простой: они сшивали вместе два куска ткани и подвязывали их поясом.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00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0200" y="177800"/>
            <a:ext cx="91058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Эллины ценили красоту, и красивыми у них считались люди крепкие, ловкие, здоровые. С самых ранних лет они приучали детей к физическим упражнениям, состязаниям в силе и быстроте, к подвижным играм на свежем воздухе. Словом, к физкультуре и спорту. Но спорт не мыслим без соревнования, без борьбы за первенство. Так в Элладе устраивались спортивные праздники. Проводились эти состязания у подножия горы Олимп и назывались Олимпийскими играми. Игры подчинялись строгими правилами и начинались торжественной клятвой участников свято соблюдать их. Основное правило гласило: победа добывается в честной борьбе. Проводились Олимпиады каждые четыре года, а на время спортивных игр в Древней Греции прекращались все войны. Победители награждались лавровыми венками.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3108424"/>
            <a:ext cx="3187700" cy="31526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7850" y="2286238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Соревновались</a:t>
            </a:r>
            <a:r>
              <a:rPr lang="ru-RU" sz="2000" u="sng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греки между собой в беге. </a:t>
            </a:r>
            <a:endParaRPr lang="ru-RU" sz="2000" b="1" u="sng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00" y="2370336"/>
            <a:ext cx="5575299" cy="38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5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91" y="577910"/>
            <a:ext cx="4658609" cy="2641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200" y="2438400"/>
            <a:ext cx="4182110" cy="2819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" y="4172009"/>
            <a:ext cx="4508501" cy="24756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46200" y="127000"/>
            <a:ext cx="1993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Метание диска</a:t>
            </a:r>
            <a:endParaRPr lang="ru-RU" sz="2000" b="1" u="sng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97700" y="527110"/>
            <a:ext cx="1435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u="sng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u="sng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u="sng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u="sng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Борьба</a:t>
            </a:r>
            <a:endParaRPr lang="ru-RU" sz="2000" b="1" u="sng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41500" y="3771900"/>
            <a:ext cx="1638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Скачки</a:t>
            </a:r>
            <a:endParaRPr lang="ru-RU" sz="2000" b="1" u="sng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40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5101"/>
            <a:ext cx="9372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В современных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олимпиадах</a:t>
            </a:r>
            <a:r>
              <a:rPr lang="ru-RU" sz="1400" dirty="0" smtClean="0"/>
              <a:t> соревнований гораздо больше. А какие виды спорта вы знаете? Какими занимаетесь сами? Посмотри видео о современных видах спорта.</a:t>
            </a:r>
            <a:endParaRPr lang="ru-RU" sz="1400" dirty="0"/>
          </a:p>
        </p:txBody>
      </p:sp>
      <p:pic>
        <p:nvPicPr>
          <p:cNvPr id="4" name="0sjEL3dqmho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8900" y="784225"/>
            <a:ext cx="4572000" cy="2571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594099"/>
            <a:ext cx="40639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для участия в олимпийских играх приезжают спортсмены со всего мира, со всех континентов – из Европы, Америки, Азии, Африки и Австралии. На карте изображены все части суши, найди их.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999" y="3355975"/>
            <a:ext cx="5803901" cy="32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1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8" y="265111"/>
            <a:ext cx="3384552" cy="22240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7750" y="265111"/>
            <a:ext cx="58610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Олимпийских игр считается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поднятия флага олимпиады 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флагштоке.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Олимпийский флаг имеет вид прямоугольного отреза ткани белого цвета с вышитыми на нем разноцветными кольцами. Изготовлением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данного атрибута события занимается страна, принимающая участников. Уже после закрытия она передает знамя другой стране, которая будет проводить игры на своей территории в следующий раз – через 4 года.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задумке, кольца символизируют 5 частей света, из которых приезжают на состязания спортсмены (Антарктида не учтена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3198" y="2489200"/>
            <a:ext cx="58039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solidFill>
                  <a:srgbClr val="0070C0"/>
                </a:solidFill>
              </a:rPr>
              <a:t>Европа</a:t>
            </a:r>
            <a:r>
              <a:rPr lang="ru-RU" dirty="0"/>
              <a:t> – круг синего цвета;</a:t>
            </a:r>
          </a:p>
          <a:p>
            <a:pPr fontAlgn="base"/>
            <a:r>
              <a:rPr lang="ru-RU" dirty="0">
                <a:solidFill>
                  <a:srgbClr val="FFC000"/>
                </a:solidFill>
              </a:rPr>
              <a:t>Азия</a:t>
            </a:r>
            <a:r>
              <a:rPr lang="ru-RU" dirty="0"/>
              <a:t> – желтого;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Африка</a:t>
            </a:r>
            <a:r>
              <a:rPr lang="ru-RU" dirty="0"/>
              <a:t> – черного;</a:t>
            </a:r>
          </a:p>
          <a:p>
            <a:pPr fontAlgn="base"/>
            <a:r>
              <a:rPr lang="ru-RU" dirty="0">
                <a:solidFill>
                  <a:srgbClr val="FF0000"/>
                </a:solidFill>
              </a:rPr>
              <a:t>Америка</a:t>
            </a:r>
            <a:r>
              <a:rPr lang="ru-RU" dirty="0"/>
              <a:t> – красного;</a:t>
            </a:r>
          </a:p>
          <a:p>
            <a:pPr fontAlgn="base"/>
            <a:r>
              <a:rPr lang="ru-RU" dirty="0">
                <a:solidFill>
                  <a:schemeClr val="accent2"/>
                </a:solidFill>
              </a:rPr>
              <a:t>Австралия</a:t>
            </a:r>
            <a:r>
              <a:rPr lang="ru-RU" dirty="0"/>
              <a:t> – зеленого.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3198" y="3966528"/>
            <a:ext cx="990600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три круга располагаются сверху, последние два – в нижнем ряду. Переплетаясь, данные элементы несут смысл единства стран, народов, разных континентов. Спортсмены встречаются на состязаниях для определения лучших, сильнейших.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203198" y="4584699"/>
            <a:ext cx="9906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награждают победителей медалями, обязательно поднимают флаги этих стран и звучит гимн той страны, представителем которой является обладатель главной золотой медали. Например, если выигрывают наши спортсмены, то поднимают российский флаг и звучит гимн России.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198" y="5443856"/>
            <a:ext cx="9245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же во время древних олимпиад проводились еще и поэтические состязания, во время которых люди соревновались, кто лучше может придумать и рассказать стихи.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3587749" y="6028630"/>
            <a:ext cx="4032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работа.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 рисунок с любимым видом спорта.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84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265</TotalTime>
  <Words>565</Words>
  <Application>Microsoft Office PowerPoint</Application>
  <PresentationFormat>Широкоэкранный</PresentationFormat>
  <Paragraphs>48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Trebuchet MS</vt:lpstr>
      <vt:lpstr>Wingdings 3</vt:lpstr>
      <vt:lpstr>Аспект</vt:lpstr>
      <vt:lpstr>МБДОУ «Детский сад №78 комбинированного вида с татарским языком воспитания и обучения» Авиастроительного района. Тема «Моя страна и ее соседи».   </vt:lpstr>
      <vt:lpstr>1. Давным –давно была такая страна Древняя Греция. В ней были высокие горы, зеленые леса, теплое море и много-много солнца. Жители называли свою чудесную стану Элладой, а себя эллинами.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№78 комбинированного вида с татарским языком воспитания и обучения» Авиастроительного района. Тема «Моя страна и ее соседи».</dc:title>
  <dc:creator>Наталья</dc:creator>
  <cp:lastModifiedBy>Наталья</cp:lastModifiedBy>
  <cp:revision>23</cp:revision>
  <dcterms:created xsi:type="dcterms:W3CDTF">2020-05-02T17:32:02Z</dcterms:created>
  <dcterms:modified xsi:type="dcterms:W3CDTF">2020-05-02T21:57:39Z</dcterms:modified>
</cp:coreProperties>
</file>